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2725-112C-4B6D-A62E-BF74C42146B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9F76-F6DD-4402-9E87-7EF1538E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2725-112C-4B6D-A62E-BF74C42146BB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9F76-F6DD-4402-9E87-7EF1538E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Histology Slides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1468"/>
      </p:ext>
    </p:extLst>
  </p:cSld>
  <p:clrMapOvr>
    <a:masterClrMapping/>
  </p:clrMapOvr>
  <p:transition spd="slow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Stratified Squamous Epithelium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76276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Dense Regular Connective Tissue</a:t>
            </a:r>
            <a:br>
              <a:rPr lang="en-US" sz="4000" smtClean="0"/>
            </a:br>
            <a:r>
              <a:rPr lang="en-US" sz="4000" smtClean="0"/>
              <a:t>(cross section)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7663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55776"/>
      </p:ext>
    </p:extLst>
  </p:cSld>
  <p:clrMapOvr>
    <a:masterClrMapping/>
  </p:clrMapOvr>
  <p:transition spd="slow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Dense Irregular Connective Tissue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718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Simple Cuboidal Epithelium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2572"/>
      </p:ext>
    </p:extLst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Fibrocartilage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66356"/>
      </p:ext>
    </p:extLst>
  </p:cSld>
  <p:clrMapOvr>
    <a:masterClrMapping/>
  </p:clrMapOvr>
  <p:transition spd="slow"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Elastic Cartilage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54757"/>
      </p:ext>
    </p:extLst>
  </p:cSld>
  <p:clrMapOvr>
    <a:masterClrMapping/>
  </p:clrMapOvr>
  <p:transition spd="slow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Compact Bone (c.s.)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0940"/>
      </p:ext>
    </p:extLst>
  </p:cSld>
  <p:clrMapOvr>
    <a:masterClrMapping/>
  </p:clrMapOvr>
  <p:transition spd="slow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Nerve Tissue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51737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Hyaline Cartilage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69755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Skeletal Muscle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26142"/>
      </p:ext>
    </p:extLst>
  </p:cSld>
  <p:clrMapOvr>
    <a:masterClrMapping/>
  </p:clrMapOvr>
  <p:transition spd="slow">
    <p:cover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Smooth Muscle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56815"/>
      </p:ext>
    </p:extLst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Compact Bone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68135"/>
      </p:ext>
    </p:extLst>
  </p:cSld>
  <p:clrMapOvr>
    <a:masterClrMapping/>
  </p:clrMapOvr>
  <p:transition spd="slow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Simple Columnar Epithelium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2582"/>
      </p:ext>
    </p:extLst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Simple Squamous Epithelium</a:t>
            </a:r>
            <a:br>
              <a:rPr lang="en-US" sz="4000" smtClean="0"/>
            </a:br>
            <a:r>
              <a:rPr lang="en-US" sz="4000" smtClean="0"/>
              <a:t>(cross section)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21139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Cardiac Muscle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25147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Loose Connective Tissue</a:t>
            </a:r>
            <a:br>
              <a:rPr lang="en-US" sz="4000" smtClean="0"/>
            </a:br>
            <a:r>
              <a:rPr lang="en-US" sz="4000" smtClean="0"/>
              <a:t>(Aerolar Tissue)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22998"/>
      </p:ext>
    </p:extLst>
  </p:cSld>
  <p:clrMapOvr>
    <a:masterClrMapping/>
  </p:clrMapOvr>
  <p:transition spd="slow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Pseudostratified Columnar Epithelium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99506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Simple Squamous Epithelium</a:t>
            </a:r>
            <a:br>
              <a:rPr lang="en-US" sz="4000" smtClean="0"/>
            </a:br>
            <a:r>
              <a:rPr lang="en-US" sz="4000" smtClean="0"/>
              <a:t>(top view)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80911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Transitional Epithelium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0676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Adipose Tissue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77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Dense Regular Connective Tissue</a:t>
            </a:r>
            <a:br>
              <a:rPr lang="en-US" sz="4000" smtClean="0"/>
            </a:br>
            <a:r>
              <a:rPr lang="en-US" sz="4000" smtClean="0"/>
              <a:t>(Longitudinal Section)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57807"/>
      </p:ext>
    </p:extLst>
  </p:cSld>
  <p:clrMapOvr>
    <a:masterClrMapping/>
  </p:clrMapOvr>
  <p:transition spd="slow">
    <p:checke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Histology Slides</vt:lpstr>
      <vt:lpstr>Skeletal Muscle</vt:lpstr>
      <vt:lpstr>Cardiac Muscle</vt:lpstr>
      <vt:lpstr>Loose Connective Tissue (Aerolar Tissue)</vt:lpstr>
      <vt:lpstr>Pseudostratified Columnar Epithelium</vt:lpstr>
      <vt:lpstr>Simple Squamous Epithelium (top view)</vt:lpstr>
      <vt:lpstr>Transitional Epithelium</vt:lpstr>
      <vt:lpstr>Adipose Tissue</vt:lpstr>
      <vt:lpstr>Dense Regular Connective Tissue (Longitudinal Section)</vt:lpstr>
      <vt:lpstr>Stratified Squamous Epithelium</vt:lpstr>
      <vt:lpstr>Dense Regular Connective Tissue (cross section)</vt:lpstr>
      <vt:lpstr>Blood</vt:lpstr>
      <vt:lpstr>Dense Irregular Connective Tissue</vt:lpstr>
      <vt:lpstr>Simple Cuboidal Epithelium</vt:lpstr>
      <vt:lpstr>Fibrocartilage</vt:lpstr>
      <vt:lpstr>Elastic Cartilage</vt:lpstr>
      <vt:lpstr>Compact Bone (c.s.)</vt:lpstr>
      <vt:lpstr>Nerve Tissue</vt:lpstr>
      <vt:lpstr>Hyaline Cartilage</vt:lpstr>
      <vt:lpstr>Smooth Muscle</vt:lpstr>
      <vt:lpstr>Compact Bone</vt:lpstr>
      <vt:lpstr>Simple Columnar Epithelium</vt:lpstr>
      <vt:lpstr>Simple Squamous Epithelium (cross section)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Slides</dc:title>
  <dc:creator>Windows User</dc:creator>
  <cp:lastModifiedBy>Windows User</cp:lastModifiedBy>
  <cp:revision>1</cp:revision>
  <dcterms:created xsi:type="dcterms:W3CDTF">2014-09-10T15:28:56Z</dcterms:created>
  <dcterms:modified xsi:type="dcterms:W3CDTF">2014-09-10T15:28:57Z</dcterms:modified>
</cp:coreProperties>
</file>